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media/media1.mp4" ContentType="video/unknown"/>
  <Override PartName="/ppt/media/image1.jpeg" ContentType="image/jpeg"/>
  <Override PartName="/ppt/media/image2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243833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j-lt"/>
        <a:ea typeface="+mj-ea"/>
        <a:cs typeface="+mj-cs"/>
        <a:sym typeface="Helvetica"/>
      </a:defRPr>
    </a:lvl1pPr>
    <a:lvl2pPr marL="0" marR="0" indent="0" algn="ctr" defTabSz="243833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j-lt"/>
        <a:ea typeface="+mj-ea"/>
        <a:cs typeface="+mj-cs"/>
        <a:sym typeface="Helvetica"/>
      </a:defRPr>
    </a:lvl2pPr>
    <a:lvl3pPr marL="0" marR="0" indent="0" algn="ctr" defTabSz="243833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j-lt"/>
        <a:ea typeface="+mj-ea"/>
        <a:cs typeface="+mj-cs"/>
        <a:sym typeface="Helvetica"/>
      </a:defRPr>
    </a:lvl3pPr>
    <a:lvl4pPr marL="0" marR="0" indent="0" algn="ctr" defTabSz="243833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j-lt"/>
        <a:ea typeface="+mj-ea"/>
        <a:cs typeface="+mj-cs"/>
        <a:sym typeface="Helvetica"/>
      </a:defRPr>
    </a:lvl4pPr>
    <a:lvl5pPr marL="0" marR="0" indent="0" algn="ctr" defTabSz="243833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j-lt"/>
        <a:ea typeface="+mj-ea"/>
        <a:cs typeface="+mj-cs"/>
        <a:sym typeface="Helvetica"/>
      </a:defRPr>
    </a:lvl5pPr>
    <a:lvl6pPr marL="0" marR="0" indent="0" algn="ctr" defTabSz="243833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j-lt"/>
        <a:ea typeface="+mj-ea"/>
        <a:cs typeface="+mj-cs"/>
        <a:sym typeface="Helvetica"/>
      </a:defRPr>
    </a:lvl6pPr>
    <a:lvl7pPr marL="0" marR="0" indent="0" algn="ctr" defTabSz="243833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j-lt"/>
        <a:ea typeface="+mj-ea"/>
        <a:cs typeface="+mj-cs"/>
        <a:sym typeface="Helvetica"/>
      </a:defRPr>
    </a:lvl7pPr>
    <a:lvl8pPr marL="0" marR="0" indent="0" algn="ctr" defTabSz="243833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j-lt"/>
        <a:ea typeface="+mj-ea"/>
        <a:cs typeface="+mj-cs"/>
        <a:sym typeface="Helvetica"/>
      </a:defRPr>
    </a:lvl8pPr>
    <a:lvl9pPr marL="0" marR="0" indent="0" algn="ctr" defTabSz="243833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j-lt"/>
        <a:ea typeface="+mj-ea"/>
        <a:cs typeface="+mj-cs"/>
        <a:sym typeface="Helvetic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5E5E5E"/>
        </a:fontRef>
        <a:srgbClr val="5E5E5E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DFFF"/>
          </a:solidFill>
        </a:fill>
      </a:tcStyle>
    </a:wholeTbl>
    <a:band2H>
      <a:tcTxStyle b="def" i="def"/>
      <a:tcStyle>
        <a:tcBdr/>
        <a:fill>
          <a:solidFill>
            <a:srgbClr val="E6F0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5E5E5E"/>
        </a:fontRef>
        <a:srgbClr val="5E5E5E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1F0CC"/>
          </a:solidFill>
        </a:fill>
      </a:tcStyle>
    </a:wholeTbl>
    <a:band2H>
      <a:tcTxStyle b="def" i="def"/>
      <a:tcStyle>
        <a:tcBdr/>
        <a:fill>
          <a:solidFill>
            <a:srgbClr val="EAF8E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5E5E5E"/>
        </a:fontRef>
        <a:srgbClr val="5E5E5E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CDDF"/>
          </a:solidFill>
        </a:fill>
      </a:tcStyle>
    </a:wholeTbl>
    <a:band2H>
      <a:tcTxStyle b="def" i="def"/>
      <a:tcStyle>
        <a:tcBdr/>
        <a:fill>
          <a:solidFill>
            <a:srgbClr val="FFE8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5E5E5E"/>
        </a:fontRef>
        <a:srgbClr val="5E5E5E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9E9E9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5E5E5E"/>
        </a:fontRef>
        <a:srgbClr val="5E5E5E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5E5E5E"/>
              </a:solidFill>
              <a:prstDash val="solid"/>
              <a:round/>
            </a:ln>
          </a:top>
          <a:bottom>
            <a:ln w="25400" cap="flat">
              <a:solidFill>
                <a:srgbClr val="5E5E5E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E5E5E"/>
              </a:solidFill>
              <a:prstDash val="solid"/>
              <a:round/>
            </a:ln>
          </a:top>
          <a:bottom>
            <a:ln w="25400" cap="flat">
              <a:solidFill>
                <a:srgbClr val="5E5E5E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5E5E5E"/>
        </a:fontRef>
        <a:srgbClr val="5E5E5E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1D1D1"/>
          </a:solidFill>
        </a:fill>
      </a:tcStyle>
    </a:wholeTbl>
    <a:band2H>
      <a:tcTxStyle b="def" i="def"/>
      <a:tcStyle>
        <a:tcBdr/>
        <a:fill>
          <a:solidFill>
            <a:srgbClr val="E9E9E9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5E5E5E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5E5E5E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5E5E5E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5E5E5E"/>
        </a:fontRef>
        <a:srgbClr val="5E5E5E"/>
      </a:tcTxStyle>
      <a:tcStyle>
        <a:tcBdr>
          <a:left>
            <a:ln w="12700" cap="flat">
              <a:solidFill>
                <a:srgbClr val="5E5E5E"/>
              </a:solidFill>
              <a:prstDash val="solid"/>
              <a:round/>
            </a:ln>
          </a:left>
          <a:right>
            <a:ln w="12700" cap="flat">
              <a:solidFill>
                <a:srgbClr val="5E5E5E"/>
              </a:solidFill>
              <a:prstDash val="solid"/>
              <a:round/>
            </a:ln>
          </a:right>
          <a:top>
            <a:ln w="12700" cap="flat">
              <a:solidFill>
                <a:srgbClr val="5E5E5E"/>
              </a:solidFill>
              <a:prstDash val="solid"/>
              <a:round/>
            </a:ln>
          </a:top>
          <a:bottom>
            <a:ln w="12700" cap="flat">
              <a:solidFill>
                <a:srgbClr val="5E5E5E"/>
              </a:solidFill>
              <a:prstDash val="solid"/>
              <a:round/>
            </a:ln>
          </a:bottom>
          <a:insideH>
            <a:ln w="12700" cap="flat">
              <a:solidFill>
                <a:srgbClr val="5E5E5E"/>
              </a:solidFill>
              <a:prstDash val="solid"/>
              <a:round/>
            </a:ln>
          </a:insideH>
          <a:insideV>
            <a:ln w="12700" cap="flat">
              <a:solidFill>
                <a:srgbClr val="5E5E5E"/>
              </a:solidFill>
              <a:prstDash val="solid"/>
              <a:round/>
            </a:ln>
          </a:insideV>
        </a:tcBdr>
        <a:fill>
          <a:solidFill>
            <a:srgbClr val="5E5E5E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5E5E5E"/>
        </a:fontRef>
        <a:srgbClr val="5E5E5E"/>
      </a:tcTxStyle>
      <a:tcStyle>
        <a:tcBdr>
          <a:left>
            <a:ln w="12700" cap="flat">
              <a:solidFill>
                <a:srgbClr val="5E5E5E"/>
              </a:solidFill>
              <a:prstDash val="solid"/>
              <a:round/>
            </a:ln>
          </a:left>
          <a:right>
            <a:ln w="12700" cap="flat">
              <a:solidFill>
                <a:srgbClr val="5E5E5E"/>
              </a:solidFill>
              <a:prstDash val="solid"/>
              <a:round/>
            </a:ln>
          </a:right>
          <a:top>
            <a:ln w="12700" cap="flat">
              <a:solidFill>
                <a:srgbClr val="5E5E5E"/>
              </a:solidFill>
              <a:prstDash val="solid"/>
              <a:round/>
            </a:ln>
          </a:top>
          <a:bottom>
            <a:ln w="12700" cap="flat">
              <a:solidFill>
                <a:srgbClr val="5E5E5E"/>
              </a:solidFill>
              <a:prstDash val="solid"/>
              <a:round/>
            </a:ln>
          </a:bottom>
          <a:insideH>
            <a:ln w="12700" cap="flat">
              <a:solidFill>
                <a:srgbClr val="5E5E5E"/>
              </a:solidFill>
              <a:prstDash val="solid"/>
              <a:round/>
            </a:ln>
          </a:insideH>
          <a:insideV>
            <a:ln w="12700" cap="flat">
              <a:solidFill>
                <a:srgbClr val="5E5E5E"/>
              </a:solidFill>
              <a:prstDash val="solid"/>
              <a:round/>
            </a:ln>
          </a:insideV>
        </a:tcBdr>
        <a:fill>
          <a:solidFill>
            <a:srgbClr val="5E5E5E">
              <a:alpha val="20000"/>
            </a:srgbClr>
          </a:solidFill>
        </a:fill>
      </a:tcStyle>
    </a:firstCol>
    <a:lastRow>
      <a:tcTxStyle b="on" i="off">
        <a:fontRef idx="major">
          <a:srgbClr val="5E5E5E"/>
        </a:fontRef>
        <a:srgbClr val="5E5E5E"/>
      </a:tcTxStyle>
      <a:tcStyle>
        <a:tcBdr>
          <a:left>
            <a:ln w="12700" cap="flat">
              <a:solidFill>
                <a:srgbClr val="5E5E5E"/>
              </a:solidFill>
              <a:prstDash val="solid"/>
              <a:round/>
            </a:ln>
          </a:left>
          <a:right>
            <a:ln w="12700" cap="flat">
              <a:solidFill>
                <a:srgbClr val="5E5E5E"/>
              </a:solidFill>
              <a:prstDash val="solid"/>
              <a:round/>
            </a:ln>
          </a:right>
          <a:top>
            <a:ln w="50800" cap="flat">
              <a:solidFill>
                <a:srgbClr val="5E5E5E"/>
              </a:solidFill>
              <a:prstDash val="solid"/>
              <a:round/>
            </a:ln>
          </a:top>
          <a:bottom>
            <a:ln w="12700" cap="flat">
              <a:solidFill>
                <a:srgbClr val="5E5E5E"/>
              </a:solidFill>
              <a:prstDash val="solid"/>
              <a:round/>
            </a:ln>
          </a:bottom>
          <a:insideH>
            <a:ln w="12700" cap="flat">
              <a:solidFill>
                <a:srgbClr val="5E5E5E"/>
              </a:solidFill>
              <a:prstDash val="solid"/>
              <a:round/>
            </a:ln>
          </a:insideH>
          <a:insideV>
            <a:ln w="12700" cap="flat">
              <a:solidFill>
                <a:srgbClr val="5E5E5E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5E5E5E"/>
        </a:fontRef>
        <a:srgbClr val="5E5E5E"/>
      </a:tcTxStyle>
      <a:tcStyle>
        <a:tcBdr>
          <a:left>
            <a:ln w="12700" cap="flat">
              <a:solidFill>
                <a:srgbClr val="5E5E5E"/>
              </a:solidFill>
              <a:prstDash val="solid"/>
              <a:round/>
            </a:ln>
          </a:left>
          <a:right>
            <a:ln w="12700" cap="flat">
              <a:solidFill>
                <a:srgbClr val="5E5E5E"/>
              </a:solidFill>
              <a:prstDash val="solid"/>
              <a:round/>
            </a:ln>
          </a:right>
          <a:top>
            <a:ln w="12700" cap="flat">
              <a:solidFill>
                <a:srgbClr val="5E5E5E"/>
              </a:solidFill>
              <a:prstDash val="solid"/>
              <a:round/>
            </a:ln>
          </a:top>
          <a:bottom>
            <a:ln w="25400" cap="flat">
              <a:solidFill>
                <a:srgbClr val="5E5E5E"/>
              </a:solidFill>
              <a:prstDash val="solid"/>
              <a:round/>
            </a:ln>
          </a:bottom>
          <a:insideH>
            <a:ln w="12700" cap="flat">
              <a:solidFill>
                <a:srgbClr val="5E5E5E"/>
              </a:solidFill>
              <a:prstDash val="solid"/>
              <a:round/>
            </a:ln>
          </a:insideH>
          <a:insideV>
            <a:ln w="12700" cap="flat">
              <a:solidFill>
                <a:srgbClr val="5E5E5E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Shape 24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49" name="Shape 24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ody Level One…"/>
          <p:cNvSpPr txBox="1"/>
          <p:nvPr>
            <p:ph type="body" sz="quarter" idx="1" hasCustomPrompt="1"/>
          </p:nvPr>
        </p:nvSpPr>
        <p:spPr>
          <a:xfrm>
            <a:off x="1201340" y="11859862"/>
            <a:ext cx="21971005" cy="63698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3600">
                <a:latin typeface="+mn-lt"/>
                <a:ea typeface="+mn-ea"/>
                <a:cs typeface="+mn-cs"/>
                <a:sym typeface="Helvetica Neue"/>
              </a:defRPr>
            </a:lvl1pPr>
            <a:lvl2pPr marL="10668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n-lt"/>
                <a:ea typeface="+mn-ea"/>
                <a:cs typeface="+mn-cs"/>
                <a:sym typeface="Helvetica Neue"/>
              </a:defRPr>
            </a:lvl2pPr>
            <a:lvl3pPr marL="16764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n-lt"/>
                <a:ea typeface="+mn-ea"/>
                <a:cs typeface="+mn-cs"/>
                <a:sym typeface="Helvetica Neue"/>
              </a:defRPr>
            </a:lvl3pPr>
            <a:lvl4pPr marL="22860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n-lt"/>
                <a:ea typeface="+mn-ea"/>
                <a:cs typeface="+mn-cs"/>
                <a:sym typeface="Helvetica Neue"/>
              </a:defRPr>
            </a:lvl4pPr>
            <a:lvl5pPr marL="28956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n-lt"/>
                <a:ea typeface="+mn-ea"/>
                <a:cs typeface="+mn-cs"/>
                <a:sym typeface="Helvetica Neue"/>
              </a:defRPr>
            </a:lvl5pPr>
          </a:lstStyle>
          <a:p>
            <a:pPr/>
            <a:r>
              <a:t>Author and Date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2" name="Presentation Title"/>
          <p:cNvSpPr txBox="1"/>
          <p:nvPr>
            <p:ph type="title" hasCustomPrompt="1"/>
          </p:nvPr>
        </p:nvSpPr>
        <p:spPr>
          <a:xfrm>
            <a:off x="1206496" y="2574991"/>
            <a:ext cx="21971005" cy="4648203"/>
          </a:xfrm>
          <a:prstGeom prst="rect">
            <a:avLst/>
          </a:prstGeom>
        </p:spPr>
        <p:txBody>
          <a:bodyPr lIns="50800" tIns="50800" rIns="50800" bIns="50800" anchor="b"/>
          <a:lstStyle>
            <a:lvl1pPr defTabSz="2438337">
              <a:lnSpc>
                <a:spcPct val="80000"/>
              </a:lnSpc>
              <a:defRPr b="1" spc="-232" sz="116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Presentation Title</a:t>
            </a:r>
          </a:p>
        </p:txBody>
      </p:sp>
      <p:sp>
        <p:nvSpPr>
          <p:cNvPr id="13" name="Body Level One…"/>
          <p:cNvSpPr txBox="1"/>
          <p:nvPr>
            <p:ph type="body" sz="quarter" idx="21" hasCustomPrompt="1"/>
          </p:nvPr>
        </p:nvSpPr>
        <p:spPr>
          <a:xfrm>
            <a:off x="1201342" y="7223190"/>
            <a:ext cx="21971002" cy="1905003"/>
          </a:xfrm>
          <a:prstGeom prst="rect">
            <a:avLst/>
          </a:prstGeom>
        </p:spPr>
        <p:txBody>
          <a:bodyPr lIns="50800" tIns="50800" rIns="50800" bIns="50800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Presentation Subtitle</a:t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Avocados and limes"/>
          <p:cNvSpPr/>
          <p:nvPr>
            <p:ph type="pic" idx="21"/>
          </p:nvPr>
        </p:nvSpPr>
        <p:spPr>
          <a:xfrm>
            <a:off x="-1155700" y="-1295400"/>
            <a:ext cx="26746200" cy="1601893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Presentation Title"/>
          <p:cNvSpPr txBox="1"/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lIns="50800" tIns="50800" rIns="50800" bIns="50800" anchor="b"/>
          <a:lstStyle>
            <a:lvl1pPr defTabSz="2438337">
              <a:lnSpc>
                <a:spcPct val="80000"/>
              </a:lnSpc>
              <a:defRPr b="1" spc="-232" sz="116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Presentation Title</a:t>
            </a:r>
          </a:p>
        </p:txBody>
      </p:sp>
      <p:sp>
        <p:nvSpPr>
          <p:cNvPr id="23" name="Body Level One…"/>
          <p:cNvSpPr txBox="1"/>
          <p:nvPr>
            <p:ph type="body" sz="quarter" idx="1" hasCustomPrompt="1"/>
          </p:nvPr>
        </p:nvSpPr>
        <p:spPr>
          <a:xfrm>
            <a:off x="1207690" y="1106137"/>
            <a:ext cx="21968621" cy="63698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3600">
                <a:latin typeface="+mn-lt"/>
                <a:ea typeface="+mn-ea"/>
                <a:cs typeface="+mn-cs"/>
                <a:sym typeface="Helvetica Neue"/>
              </a:defRPr>
            </a:lvl1pPr>
            <a:lvl2pPr marL="10668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n-lt"/>
                <a:ea typeface="+mn-ea"/>
                <a:cs typeface="+mn-cs"/>
                <a:sym typeface="Helvetica Neue"/>
              </a:defRPr>
            </a:lvl2pPr>
            <a:lvl3pPr marL="16764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n-lt"/>
                <a:ea typeface="+mn-ea"/>
                <a:cs typeface="+mn-cs"/>
                <a:sym typeface="Helvetica Neue"/>
              </a:defRPr>
            </a:lvl3pPr>
            <a:lvl4pPr marL="22860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n-lt"/>
                <a:ea typeface="+mn-ea"/>
                <a:cs typeface="+mn-cs"/>
                <a:sym typeface="Helvetica Neue"/>
              </a:defRPr>
            </a:lvl4pPr>
            <a:lvl5pPr marL="28956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n-lt"/>
                <a:ea typeface="+mn-ea"/>
                <a:cs typeface="+mn-cs"/>
                <a:sym typeface="Helvetica Neue"/>
              </a:defRPr>
            </a:lvl5pPr>
          </a:lstStyle>
          <a:p>
            <a:pPr/>
            <a:r>
              <a:t>Author and Date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4" name="Body Level One…"/>
          <p:cNvSpPr txBox="1"/>
          <p:nvPr>
            <p:ph type="body" sz="quarter" idx="22" hasCustomPrompt="1"/>
          </p:nvPr>
        </p:nvSpPr>
        <p:spPr>
          <a:xfrm>
            <a:off x="1206500" y="11609909"/>
            <a:ext cx="21971000" cy="1116954"/>
          </a:xfrm>
          <a:prstGeom prst="rect">
            <a:avLst/>
          </a:prstGeom>
        </p:spPr>
        <p:txBody>
          <a:bodyPr lIns="50800" tIns="50800" rIns="50800" bIns="50800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Presentation Subtitle</a:t>
            </a:r>
          </a:p>
        </p:txBody>
      </p:sp>
      <p:sp>
        <p:nvSpPr>
          <p:cNvPr id="25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wl with salmon cakes, salad and houmous"/>
          <p:cNvSpPr/>
          <p:nvPr>
            <p:ph type="pic" idx="21"/>
          </p:nvPr>
        </p:nvSpPr>
        <p:spPr>
          <a:xfrm>
            <a:off x="10972800" y="-203200"/>
            <a:ext cx="12144837" cy="14135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3" name="Slide Title"/>
          <p:cNvSpPr txBox="1"/>
          <p:nvPr>
            <p:ph type="title" hasCustomPrompt="1"/>
          </p:nvPr>
        </p:nvSpPr>
        <p:spPr>
          <a:xfrm>
            <a:off x="1206500" y="1270000"/>
            <a:ext cx="9779000" cy="5882274"/>
          </a:xfrm>
          <a:prstGeom prst="rect">
            <a:avLst/>
          </a:prstGeom>
        </p:spPr>
        <p:txBody>
          <a:bodyPr lIns="50800" tIns="50800" rIns="50800" bIns="50800" anchor="b"/>
          <a:lstStyle>
            <a:lvl1pPr defTabSz="2438337">
              <a:lnSpc>
                <a:spcPct val="80000"/>
              </a:lnSpc>
              <a:defRPr b="1" spc="-170" sz="85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34" name="Body Level One…"/>
          <p:cNvSpPr txBox="1"/>
          <p:nvPr>
            <p:ph type="body" sz="quarter" idx="1" hasCustomPrompt="1"/>
          </p:nvPr>
        </p:nvSpPr>
        <p:spPr>
          <a:xfrm>
            <a:off x="1206500" y="7060576"/>
            <a:ext cx="9779000" cy="5385424"/>
          </a:xfrm>
          <a:prstGeom prst="rect">
            <a:avLst/>
          </a:prstGeom>
        </p:spPr>
        <p:txBody>
          <a:bodyPr lIns="50800" tIns="50800" rIns="50800" bIns="50800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n-lt"/>
                <a:ea typeface="+mn-ea"/>
                <a:cs typeface="+mn-cs"/>
                <a:sym typeface="Helvetica Neue"/>
              </a:defRPr>
            </a:lvl1pPr>
            <a:lvl2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n-lt"/>
                <a:ea typeface="+mn-ea"/>
                <a:cs typeface="+mn-cs"/>
                <a:sym typeface="Helvetica Neue"/>
              </a:defRPr>
            </a:lvl2pPr>
            <a:lvl3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n-lt"/>
                <a:ea typeface="+mn-ea"/>
                <a:cs typeface="+mn-cs"/>
                <a:sym typeface="Helvetica Neue"/>
              </a:defRPr>
            </a:lvl3pPr>
            <a:lvl4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n-lt"/>
                <a:ea typeface="+mn-ea"/>
                <a:cs typeface="+mn-cs"/>
                <a:sym typeface="Helvetica Neue"/>
              </a:defRPr>
            </a:lvl4pPr>
            <a:lvl5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n-lt"/>
                <a:ea typeface="+mn-ea"/>
                <a:cs typeface="+mn-cs"/>
                <a:sym typeface="Helvetica Neue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5" name="Slide Number"/>
          <p:cNvSpPr txBox="1"/>
          <p:nvPr>
            <p:ph type="sldNum" sz="quarter" idx="2"/>
          </p:nvPr>
        </p:nvSpPr>
        <p:spPr>
          <a:xfrm>
            <a:off x="12001500" y="13085233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/>
          <p:nvPr>
            <p:ph type="title" hasCustomPrompt="1"/>
          </p:nvPr>
        </p:nvSpPr>
        <p:spPr>
          <a:xfrm>
            <a:off x="1206500" y="1079500"/>
            <a:ext cx="21971000" cy="1433164"/>
          </a:xfrm>
          <a:prstGeom prst="rect">
            <a:avLst/>
          </a:prstGeom>
        </p:spPr>
        <p:txBody>
          <a:bodyPr lIns="50800" tIns="50800" rIns="50800" bIns="50800" anchor="t"/>
          <a:lstStyle>
            <a:lvl1pPr defTabSz="2438337">
              <a:lnSpc>
                <a:spcPct val="80000"/>
              </a:lnSpc>
              <a:defRPr b="1" spc="-170" sz="85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43" name="Body Level One…"/>
          <p:cNvSpPr txBox="1"/>
          <p:nvPr>
            <p:ph type="body" sz="quarter" idx="1" hasCustomPrompt="1"/>
          </p:nvPr>
        </p:nvSpPr>
        <p:spPr>
          <a:xfrm>
            <a:off x="1206500" y="2372960"/>
            <a:ext cx="21971000" cy="93478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n-lt"/>
                <a:ea typeface="+mn-ea"/>
                <a:cs typeface="+mn-cs"/>
                <a:sym typeface="Helvetica Neue"/>
              </a:defRPr>
            </a:lvl1pPr>
            <a:lvl2pPr marL="13081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2pPr>
            <a:lvl3pPr marL="19177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3pPr>
            <a:lvl4pPr marL="25273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4pPr>
            <a:lvl5pPr marL="31369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4" name="Body Level One…"/>
          <p:cNvSpPr txBox="1"/>
          <p:nvPr>
            <p:ph type="body" idx="21" hasCustomPrompt="1"/>
          </p:nvPr>
        </p:nvSpPr>
        <p:spPr>
          <a:xfrm>
            <a:off x="1206500" y="4248503"/>
            <a:ext cx="21971000" cy="8256015"/>
          </a:xfrm>
          <a:prstGeom prst="rect">
            <a:avLst/>
          </a:prstGeom>
        </p:spPr>
        <p:txBody>
          <a:bodyPr lIns="50800" tIns="50800" rIns="50800" bIns="50800"/>
          <a:lstStyle>
            <a:lvl1pPr marL="609600" indent="-609600" defTabSz="2438337">
              <a:spcBef>
                <a:spcPts val="4500"/>
              </a:spcBef>
              <a:buSzPct val="123000"/>
              <a:buFontTx/>
              <a:defRPr sz="48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Slide bullet text</a:t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idx="1" hasCustomPrompt="1"/>
          </p:nvPr>
        </p:nvSpPr>
        <p:spPr>
          <a:xfrm>
            <a:off x="1206500" y="4248503"/>
            <a:ext cx="21971000" cy="8256014"/>
          </a:xfrm>
          <a:prstGeom prst="rect">
            <a:avLst/>
          </a:prstGeom>
        </p:spPr>
        <p:txBody>
          <a:bodyPr lIns="50800" tIns="50800" rIns="50800" bIns="50800" numCol="2" spcCol="1098550"/>
          <a:lstStyle>
            <a:lvl1pPr marL="609600" indent="-609600" defTabSz="2438337">
              <a:spcBef>
                <a:spcPts val="4500"/>
              </a:spcBef>
              <a:buSzPct val="123000"/>
              <a:buFontTx/>
              <a:defRPr sz="4800">
                <a:latin typeface="+mn-lt"/>
                <a:ea typeface="+mn-ea"/>
                <a:cs typeface="+mn-cs"/>
                <a:sym typeface="Helvetica Neue"/>
              </a:defRPr>
            </a:lvl1pPr>
            <a:lvl2pPr marL="1219200" indent="-609600" defTabSz="2438337">
              <a:spcBef>
                <a:spcPts val="4500"/>
              </a:spcBef>
              <a:buSzPct val="123000"/>
              <a:buFontTx/>
              <a:defRPr sz="4800">
                <a:latin typeface="+mn-lt"/>
                <a:ea typeface="+mn-ea"/>
                <a:cs typeface="+mn-cs"/>
                <a:sym typeface="Helvetica Neue"/>
              </a:defRPr>
            </a:lvl2pPr>
            <a:lvl3pPr marL="1828800" indent="-609600" defTabSz="2438337">
              <a:spcBef>
                <a:spcPts val="4500"/>
              </a:spcBef>
              <a:buSzPct val="123000"/>
              <a:buFontTx/>
              <a:defRPr sz="4800">
                <a:latin typeface="+mn-lt"/>
                <a:ea typeface="+mn-ea"/>
                <a:cs typeface="+mn-cs"/>
                <a:sym typeface="Helvetica Neue"/>
              </a:defRPr>
            </a:lvl3pPr>
            <a:lvl4pPr marL="2438400" indent="-609600" defTabSz="2438337">
              <a:spcBef>
                <a:spcPts val="4500"/>
              </a:spcBef>
              <a:buSzPct val="123000"/>
              <a:buFontTx/>
              <a:defRPr sz="4800">
                <a:latin typeface="+mn-lt"/>
                <a:ea typeface="+mn-ea"/>
                <a:cs typeface="+mn-cs"/>
                <a:sym typeface="Helvetica Neue"/>
              </a:defRPr>
            </a:lvl4pPr>
            <a:lvl5pPr marL="3048000" indent="-609600" defTabSz="2438337">
              <a:spcBef>
                <a:spcPts val="4500"/>
              </a:spcBef>
              <a:buSzPct val="123000"/>
              <a:buFontTx/>
              <a:defRPr sz="4800">
                <a:latin typeface="+mn-lt"/>
                <a:ea typeface="+mn-ea"/>
                <a:cs typeface="+mn-cs"/>
                <a:sym typeface="Helvetica Neue"/>
              </a:defRPr>
            </a:lvl5pPr>
          </a:lstStyle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Body Level One…"/>
          <p:cNvSpPr txBox="1"/>
          <p:nvPr>
            <p:ph type="body" sz="quarter" idx="1" hasCustomPrompt="1"/>
          </p:nvPr>
        </p:nvSpPr>
        <p:spPr>
          <a:xfrm>
            <a:off x="1206500" y="2372960"/>
            <a:ext cx="9779000" cy="93478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n-lt"/>
                <a:ea typeface="+mn-ea"/>
                <a:cs typeface="+mn-cs"/>
                <a:sym typeface="Helvetica Neue"/>
              </a:defRPr>
            </a:lvl1pPr>
            <a:lvl2pPr marL="13081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2pPr>
            <a:lvl3pPr marL="19177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3pPr>
            <a:lvl4pPr marL="25273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4pPr>
            <a:lvl5pPr marL="31369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1" name="Body Level One…"/>
          <p:cNvSpPr txBox="1"/>
          <p:nvPr>
            <p:ph type="body" sz="half" idx="21" hasCustomPrompt="1"/>
          </p:nvPr>
        </p:nvSpPr>
        <p:spPr>
          <a:xfrm>
            <a:off x="1206500" y="4248503"/>
            <a:ext cx="9779000" cy="8256632"/>
          </a:xfrm>
          <a:prstGeom prst="rect">
            <a:avLst/>
          </a:prstGeom>
        </p:spPr>
        <p:txBody>
          <a:bodyPr lIns="50800" tIns="50800" rIns="50800" bIns="50800"/>
          <a:lstStyle>
            <a:lvl1pPr marL="609600" indent="-609600" defTabSz="2438337">
              <a:spcBef>
                <a:spcPts val="4500"/>
              </a:spcBef>
              <a:buSzPct val="123000"/>
              <a:buFontTx/>
              <a:defRPr sz="48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Slide bullet text</a:t>
            </a:r>
          </a:p>
        </p:txBody>
      </p:sp>
      <p:sp>
        <p:nvSpPr>
          <p:cNvPr id="62" name="Bowl of pappardelle pasta with parsley butter, roasted hazelnuts and shaved parmesan cheese"/>
          <p:cNvSpPr/>
          <p:nvPr>
            <p:ph type="pic" idx="22"/>
          </p:nvPr>
        </p:nvSpPr>
        <p:spPr>
          <a:xfrm>
            <a:off x="12192000" y="-407266"/>
            <a:ext cx="10916874" cy="1455583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3" name="Slide Title"/>
          <p:cNvSpPr txBox="1"/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 lIns="50800" tIns="50800" rIns="50800" bIns="50800" anchor="t"/>
          <a:lstStyle>
            <a:lvl1pPr defTabSz="2438337">
              <a:lnSpc>
                <a:spcPct val="80000"/>
              </a:lnSpc>
              <a:defRPr b="1" spc="-170" sz="85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ection Title"/>
          <p:cNvSpPr txBox="1"/>
          <p:nvPr>
            <p:ph type="title" hasCustomPrompt="1"/>
          </p:nvPr>
        </p:nvSpPr>
        <p:spPr>
          <a:xfrm>
            <a:off x="1206496" y="4533900"/>
            <a:ext cx="21971005" cy="4648200"/>
          </a:xfrm>
          <a:prstGeom prst="rect">
            <a:avLst/>
          </a:prstGeom>
        </p:spPr>
        <p:txBody>
          <a:bodyPr lIns="50800" tIns="50800" rIns="50800" bIns="50800"/>
          <a:lstStyle>
            <a:lvl1pPr defTabSz="2438337">
              <a:lnSpc>
                <a:spcPct val="80000"/>
              </a:lnSpc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Section Title</a:t>
            </a:r>
          </a:p>
        </p:txBody>
      </p:sp>
      <p:sp>
        <p:nvSpPr>
          <p:cNvPr id="72" name="Slide Number"/>
          <p:cNvSpPr txBox="1"/>
          <p:nvPr>
            <p:ph type="sldNum" sz="quarter" idx="2"/>
          </p:nvPr>
        </p:nvSpPr>
        <p:spPr>
          <a:xfrm>
            <a:off x="12001500" y="13085233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lide Title"/>
          <p:cNvSpPr txBox="1"/>
          <p:nvPr>
            <p:ph type="title" hasCustomPrompt="1"/>
          </p:nvPr>
        </p:nvSpPr>
        <p:spPr>
          <a:xfrm>
            <a:off x="1206500" y="1079500"/>
            <a:ext cx="21971000" cy="1434951"/>
          </a:xfrm>
          <a:prstGeom prst="rect">
            <a:avLst/>
          </a:prstGeom>
        </p:spPr>
        <p:txBody>
          <a:bodyPr lIns="50800" tIns="50800" rIns="50800" bIns="50800" anchor="t"/>
          <a:lstStyle>
            <a:lvl1pPr defTabSz="2438337">
              <a:lnSpc>
                <a:spcPct val="80000"/>
              </a:lnSpc>
              <a:defRPr b="1" spc="-170" sz="85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80" name="Body Level One…"/>
          <p:cNvSpPr txBox="1"/>
          <p:nvPr>
            <p:ph type="body" sz="quarter" idx="1" hasCustomPrompt="1"/>
          </p:nvPr>
        </p:nvSpPr>
        <p:spPr>
          <a:xfrm>
            <a:off x="1206500" y="2372960"/>
            <a:ext cx="21971000" cy="93478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n-lt"/>
                <a:ea typeface="+mn-ea"/>
                <a:cs typeface="+mn-cs"/>
                <a:sym typeface="Helvetica Neue"/>
              </a:defRPr>
            </a:lvl1pPr>
            <a:lvl2pPr marL="13081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2pPr>
            <a:lvl3pPr marL="19177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3pPr>
            <a:lvl4pPr marL="25273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4pPr>
            <a:lvl5pPr marL="31369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Agenda Title"/>
          <p:cNvSpPr txBox="1"/>
          <p:nvPr>
            <p:ph type="title" hasCustomPrompt="1"/>
          </p:nvPr>
        </p:nvSpPr>
        <p:spPr>
          <a:xfrm>
            <a:off x="1206500" y="1079500"/>
            <a:ext cx="21971000" cy="1435100"/>
          </a:xfrm>
          <a:prstGeom prst="rect">
            <a:avLst/>
          </a:prstGeom>
        </p:spPr>
        <p:txBody>
          <a:bodyPr lIns="50800" tIns="50800" rIns="50800" bIns="50800" anchor="t"/>
          <a:lstStyle>
            <a:lvl1pPr defTabSz="2438337">
              <a:lnSpc>
                <a:spcPct val="80000"/>
              </a:lnSpc>
              <a:defRPr b="1" spc="-170" sz="85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Agenda Title</a:t>
            </a:r>
          </a:p>
        </p:txBody>
      </p:sp>
      <p:sp>
        <p:nvSpPr>
          <p:cNvPr id="89" name="Body Level One…"/>
          <p:cNvSpPr txBox="1"/>
          <p:nvPr>
            <p:ph type="body" sz="quarter" idx="1" hasCustomPrompt="1"/>
          </p:nvPr>
        </p:nvSpPr>
        <p:spPr>
          <a:xfrm>
            <a:off x="1206500" y="2372960"/>
            <a:ext cx="21971000" cy="93478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n-lt"/>
                <a:ea typeface="+mn-ea"/>
                <a:cs typeface="+mn-cs"/>
                <a:sym typeface="Helvetica Neue"/>
              </a:defRPr>
            </a:lvl1pPr>
            <a:lvl2pPr marL="13081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2pPr>
            <a:lvl3pPr marL="19177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3pPr>
            <a:lvl4pPr marL="25273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4pPr>
            <a:lvl5pPr marL="3136900" indent="-6985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5500">
                <a:latin typeface="+mn-lt"/>
                <a:ea typeface="+mn-ea"/>
                <a:cs typeface="+mn-cs"/>
                <a:sym typeface="Helvetica Neue"/>
              </a:defRPr>
            </a:lvl5pPr>
          </a:lstStyle>
          <a:p>
            <a:pPr/>
            <a:r>
              <a:t>Agenda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0" name="Body Level One…"/>
          <p:cNvSpPr txBox="1"/>
          <p:nvPr>
            <p:ph type="body" idx="21" hasCustomPrompt="1"/>
          </p:nvPr>
        </p:nvSpPr>
        <p:spPr>
          <a:xfrm>
            <a:off x="1206500" y="4248503"/>
            <a:ext cx="21971000" cy="8256015"/>
          </a:xfrm>
          <a:prstGeom prst="rect">
            <a:avLst/>
          </a:prstGeom>
        </p:spPr>
        <p:txBody>
          <a:bodyPr lIns="50800" tIns="50800" rIns="50800" bIns="50800"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FontTx/>
              <a:buNone/>
              <a:defRPr spc="-99" sz="55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Agenda Topics</a:t>
            </a:r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Body Level One…"/>
          <p:cNvSpPr txBox="1"/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lIns="50800" tIns="50800" rIns="50800" bIns="50800" anchor="ctr"/>
          <a:lstStyle>
            <a:lvl1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9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Body Level One…"/>
          <p:cNvSpPr txBox="1"/>
          <p:nvPr>
            <p:ph type="body" idx="1" hasCustomPrompt="1"/>
          </p:nvPr>
        </p:nvSpPr>
        <p:spPr>
          <a:xfrm>
            <a:off x="1206500" y="1075925"/>
            <a:ext cx="21971000" cy="7241587"/>
          </a:xfrm>
          <a:prstGeom prst="rect">
            <a:avLst/>
          </a:prstGeom>
        </p:spPr>
        <p:txBody>
          <a:bodyPr lIns="50800" tIns="50800" rIns="50800" bIns="50800" anchor="b"/>
          <a:lstStyle>
            <a:lvl1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b="1" spc="-250" sz="25000">
                <a:latin typeface="+mn-lt"/>
                <a:ea typeface="+mn-ea"/>
                <a:cs typeface="+mn-cs"/>
                <a:sym typeface="Helvetica Neue"/>
              </a:defRPr>
            </a:lvl1pPr>
            <a:lvl2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b="1" spc="-250" sz="25000">
                <a:latin typeface="+mn-lt"/>
                <a:ea typeface="+mn-ea"/>
                <a:cs typeface="+mn-cs"/>
                <a:sym typeface="Helvetica Neue"/>
              </a:defRPr>
            </a:lvl2pPr>
            <a:lvl3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b="1" spc="-250" sz="25000">
                <a:latin typeface="+mn-lt"/>
                <a:ea typeface="+mn-ea"/>
                <a:cs typeface="+mn-cs"/>
                <a:sym typeface="Helvetica Neue"/>
              </a:defRPr>
            </a:lvl3pPr>
            <a:lvl4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b="1" spc="-250" sz="25000">
                <a:latin typeface="+mn-lt"/>
                <a:ea typeface="+mn-ea"/>
                <a:cs typeface="+mn-cs"/>
                <a:sym typeface="Helvetica Neue"/>
              </a:defRPr>
            </a:lvl4pPr>
            <a:lvl5pPr marL="0" indent="0" algn="ctr" defTabSz="2438337">
              <a:lnSpc>
                <a:spcPct val="80000"/>
              </a:lnSpc>
              <a:spcBef>
                <a:spcPts val="0"/>
              </a:spcBef>
              <a:buSzTx/>
              <a:buFontTx/>
              <a:buNone/>
              <a:defRPr b="1" spc="-250" sz="25000">
                <a:latin typeface="+mn-lt"/>
                <a:ea typeface="+mn-ea"/>
                <a:cs typeface="+mn-cs"/>
                <a:sym typeface="Helvetica Neue"/>
              </a:defRPr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07" name="Fact information"/>
          <p:cNvSpPr txBox="1"/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5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Fact information</a:t>
            </a:r>
          </a:p>
        </p:txBody>
      </p:sp>
      <p:sp>
        <p:nvSpPr>
          <p:cNvPr id="108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Body Level One…"/>
          <p:cNvSpPr txBox="1"/>
          <p:nvPr>
            <p:ph type="body" sz="quarter" idx="1" hasCustomPrompt="1"/>
          </p:nvPr>
        </p:nvSpPr>
        <p:spPr>
          <a:xfrm>
            <a:off x="2430023" y="10675453"/>
            <a:ext cx="20200055" cy="63698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3600">
                <a:latin typeface="+mn-lt"/>
                <a:ea typeface="+mn-ea"/>
                <a:cs typeface="+mn-cs"/>
                <a:sym typeface="Helvetica Neue"/>
              </a:defRPr>
            </a:lvl1pPr>
            <a:lvl2pPr marL="10668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n-lt"/>
                <a:ea typeface="+mn-ea"/>
                <a:cs typeface="+mn-cs"/>
                <a:sym typeface="Helvetica Neue"/>
              </a:defRPr>
            </a:lvl2pPr>
            <a:lvl3pPr marL="16764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n-lt"/>
                <a:ea typeface="+mn-ea"/>
                <a:cs typeface="+mn-cs"/>
                <a:sym typeface="Helvetica Neue"/>
              </a:defRPr>
            </a:lvl3pPr>
            <a:lvl4pPr marL="22860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n-lt"/>
                <a:ea typeface="+mn-ea"/>
                <a:cs typeface="+mn-cs"/>
                <a:sym typeface="Helvetica Neue"/>
              </a:defRPr>
            </a:lvl4pPr>
            <a:lvl5pPr marL="2895600" indent="-457200" defTabSz="825500">
              <a:lnSpc>
                <a:spcPct val="100000"/>
              </a:lnSpc>
              <a:spcBef>
                <a:spcPts val="0"/>
              </a:spcBef>
              <a:buSzPct val="123000"/>
              <a:buFontTx/>
              <a:defRPr b="1" sz="3600">
                <a:latin typeface="+mn-lt"/>
                <a:ea typeface="+mn-ea"/>
                <a:cs typeface="+mn-cs"/>
                <a:sym typeface="Helvetica Neue"/>
              </a:defRPr>
            </a:lvl5pPr>
          </a:lstStyle>
          <a:p>
            <a:pPr/>
            <a:r>
              <a:t>Attribution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6" name="Body Level One…"/>
          <p:cNvSpPr txBox="1"/>
          <p:nvPr>
            <p:ph type="body" sz="half" idx="21" hasCustomPrompt="1"/>
          </p:nvPr>
        </p:nvSpPr>
        <p:spPr>
          <a:xfrm>
            <a:off x="1753923" y="4939860"/>
            <a:ext cx="20876154" cy="3836282"/>
          </a:xfrm>
          <a:prstGeom prst="rect">
            <a:avLst/>
          </a:prstGeom>
        </p:spPr>
        <p:txBody>
          <a:bodyPr lIns="50800" tIns="50800" rIns="50800" bIns="50800"/>
          <a:lstStyle>
            <a:lvl1pPr marL="300875" indent="-131851" defTabSz="2438337">
              <a:spcBef>
                <a:spcPts val="0"/>
              </a:spcBef>
              <a:buSzTx/>
              <a:buFontTx/>
              <a:buNone/>
              <a:defRPr spc="-20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“Notable Quote”</a:t>
            </a:r>
          </a:p>
        </p:txBody>
      </p:sp>
      <p:sp>
        <p:nvSpPr>
          <p:cNvPr id="117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Bowl of salad with fried rice, boiled eggs and chopsticks"/>
          <p:cNvSpPr/>
          <p:nvPr>
            <p:ph type="pic" sz="quarter" idx="21"/>
          </p:nvPr>
        </p:nvSpPr>
        <p:spPr>
          <a:xfrm>
            <a:off x="15760700" y="1016000"/>
            <a:ext cx="7439099" cy="594967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5" name="Bowl with salmon cakes, salad and houmous "/>
          <p:cNvSpPr/>
          <p:nvPr>
            <p:ph type="pic" sz="half" idx="22"/>
          </p:nvPr>
        </p:nvSpPr>
        <p:spPr>
          <a:xfrm>
            <a:off x="13500100" y="3978275"/>
            <a:ext cx="10439400" cy="1215018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6" name="Bowl of pappardelle pasta with parsley butter, roasted hazelnuts and shaved parmesan cheese"/>
          <p:cNvSpPr/>
          <p:nvPr>
            <p:ph type="pic" idx="23"/>
          </p:nvPr>
        </p:nvSpPr>
        <p:spPr>
          <a:xfrm>
            <a:off x="-139700" y="495300"/>
            <a:ext cx="16611600" cy="124587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7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bowl of salad with fried rice, boiled eggs and chopsticks"/>
          <p:cNvSpPr/>
          <p:nvPr>
            <p:ph type="pic" idx="21"/>
          </p:nvPr>
        </p:nvSpPr>
        <p:spPr>
          <a:xfrm>
            <a:off x="-1333500" y="-5524500"/>
            <a:ext cx="27051000" cy="21640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5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lide Number"/>
          <p:cNvSpPr txBox="1"/>
          <p:nvPr>
            <p:ph type="sldNum" sz="quarter" idx="2"/>
          </p:nvPr>
        </p:nvSpPr>
        <p:spPr>
          <a:xfrm>
            <a:off x="12001500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Title Text"/>
          <p:cNvSpPr txBox="1"/>
          <p:nvPr>
            <p:ph type="title"/>
          </p:nvPr>
        </p:nvSpPr>
        <p:spPr>
          <a:xfrm>
            <a:off x="3048000" y="2244725"/>
            <a:ext cx="18288000" cy="4775202"/>
          </a:xfrm>
          <a:prstGeom prst="rect">
            <a:avLst/>
          </a:prstGeom>
        </p:spPr>
        <p:txBody>
          <a:bodyPr anchor="b"/>
          <a:lstStyle>
            <a:lvl1pPr algn="ctr">
              <a:defRPr sz="12000"/>
            </a:lvl1pPr>
          </a:lstStyle>
          <a:p>
            <a:pPr/>
            <a:r>
              <a:t>Title Text</a:t>
            </a:r>
          </a:p>
        </p:txBody>
      </p:sp>
      <p:sp>
        <p:nvSpPr>
          <p:cNvPr id="150" name="Body Level One…"/>
          <p:cNvSpPr txBox="1"/>
          <p:nvPr>
            <p:ph type="body" sz="quarter" idx="1"/>
          </p:nvPr>
        </p:nvSpPr>
        <p:spPr>
          <a:xfrm>
            <a:off x="3048000" y="7204075"/>
            <a:ext cx="18288000" cy="3311527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4800"/>
            </a:lvl1pPr>
            <a:lvl2pPr marL="0" indent="0" algn="ctr">
              <a:buSzTx/>
              <a:buFontTx/>
              <a:buNone/>
              <a:defRPr sz="4800"/>
            </a:lvl2pPr>
            <a:lvl3pPr marL="0" indent="0" algn="ctr">
              <a:buSzTx/>
              <a:buFontTx/>
              <a:buNone/>
              <a:defRPr sz="4800"/>
            </a:lvl3pPr>
            <a:lvl4pPr marL="0" indent="0" algn="ctr">
              <a:buSzTx/>
              <a:buFontTx/>
              <a:buNone/>
              <a:defRPr sz="4800"/>
            </a:lvl4pPr>
            <a:lvl5pPr marL="0" indent="0" algn="ctr">
              <a:buSzTx/>
              <a:buFontTx/>
              <a:buNone/>
              <a:defRPr sz="4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59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Title Text"/>
          <p:cNvSpPr txBox="1"/>
          <p:nvPr>
            <p:ph type="title"/>
          </p:nvPr>
        </p:nvSpPr>
        <p:spPr>
          <a:xfrm>
            <a:off x="1663700" y="3419476"/>
            <a:ext cx="21031200" cy="5705476"/>
          </a:xfrm>
          <a:prstGeom prst="rect">
            <a:avLst/>
          </a:prstGeom>
        </p:spPr>
        <p:txBody>
          <a:bodyPr anchor="b"/>
          <a:lstStyle>
            <a:lvl1pPr>
              <a:defRPr sz="12000"/>
            </a:lvl1pPr>
          </a:lstStyle>
          <a:p>
            <a:pPr/>
            <a:r>
              <a:t>Title Text</a:t>
            </a:r>
          </a:p>
        </p:txBody>
      </p:sp>
      <p:sp>
        <p:nvSpPr>
          <p:cNvPr id="168" name="Body Level One…"/>
          <p:cNvSpPr txBox="1"/>
          <p:nvPr>
            <p:ph type="body" sz="quarter" idx="1"/>
          </p:nvPr>
        </p:nvSpPr>
        <p:spPr>
          <a:xfrm>
            <a:off x="1663700" y="9178924"/>
            <a:ext cx="21031200" cy="300037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48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48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48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48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48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77" name="Body Level One…"/>
          <p:cNvSpPr txBox="1"/>
          <p:nvPr>
            <p:ph type="body" sz="half" idx="1"/>
          </p:nvPr>
        </p:nvSpPr>
        <p:spPr>
          <a:xfrm>
            <a:off x="1676400" y="3651250"/>
            <a:ext cx="10363200" cy="8702676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7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Title Text"/>
          <p:cNvSpPr txBox="1"/>
          <p:nvPr>
            <p:ph type="title"/>
          </p:nvPr>
        </p:nvSpPr>
        <p:spPr>
          <a:xfrm>
            <a:off x="1679575" y="730251"/>
            <a:ext cx="21031202" cy="2651126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86" name="Body Level One…"/>
          <p:cNvSpPr txBox="1"/>
          <p:nvPr>
            <p:ph type="body" sz="quarter" idx="1"/>
          </p:nvPr>
        </p:nvSpPr>
        <p:spPr>
          <a:xfrm>
            <a:off x="1679575" y="3362326"/>
            <a:ext cx="10315579" cy="1647828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4800"/>
            </a:lvl1pPr>
            <a:lvl2pPr marL="0" indent="0">
              <a:buSzTx/>
              <a:buFontTx/>
              <a:buNone/>
              <a:defRPr b="1" sz="4800"/>
            </a:lvl2pPr>
            <a:lvl3pPr marL="0" indent="0">
              <a:buSzTx/>
              <a:buFontTx/>
              <a:buNone/>
              <a:defRPr b="1" sz="4800"/>
            </a:lvl3pPr>
            <a:lvl4pPr marL="0" indent="0">
              <a:buSzTx/>
              <a:buFontTx/>
              <a:buNone/>
              <a:defRPr b="1" sz="4800"/>
            </a:lvl4pPr>
            <a:lvl5pPr marL="0" indent="0">
              <a:buSzTx/>
              <a:buFontTx/>
              <a:buNone/>
              <a:defRPr b="1" sz="4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7" name="Text Placeholder 4"/>
          <p:cNvSpPr/>
          <p:nvPr>
            <p:ph type="body" sz="quarter" idx="21"/>
          </p:nvPr>
        </p:nvSpPr>
        <p:spPr>
          <a:xfrm>
            <a:off x="12344400" y="3362326"/>
            <a:ext cx="10366376" cy="1647828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18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9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Title Text"/>
          <p:cNvSpPr txBox="1"/>
          <p:nvPr>
            <p:ph type="title"/>
          </p:nvPr>
        </p:nvSpPr>
        <p:spPr>
          <a:xfrm>
            <a:off x="1679575" y="914400"/>
            <a:ext cx="7864479" cy="3200400"/>
          </a:xfrm>
          <a:prstGeom prst="rect">
            <a:avLst/>
          </a:prstGeom>
        </p:spPr>
        <p:txBody>
          <a:bodyPr anchor="b"/>
          <a:lstStyle>
            <a:lvl1pPr>
              <a:defRPr sz="6400"/>
            </a:lvl1pPr>
          </a:lstStyle>
          <a:p>
            <a:pPr/>
            <a:r>
              <a:t>Title Text</a:t>
            </a:r>
          </a:p>
        </p:txBody>
      </p:sp>
      <p:sp>
        <p:nvSpPr>
          <p:cNvPr id="211" name="Body Level One…"/>
          <p:cNvSpPr txBox="1"/>
          <p:nvPr>
            <p:ph type="body" sz="half" idx="1"/>
          </p:nvPr>
        </p:nvSpPr>
        <p:spPr>
          <a:xfrm>
            <a:off x="10366375" y="1974850"/>
            <a:ext cx="12344404" cy="9747251"/>
          </a:xfrm>
          <a:prstGeom prst="rect">
            <a:avLst/>
          </a:prstGeom>
        </p:spPr>
        <p:txBody>
          <a:bodyPr/>
          <a:lstStyle>
            <a:lvl1pPr>
              <a:defRPr sz="6400"/>
            </a:lvl1pPr>
            <a:lvl2pPr marL="1436914" indent="-522514">
              <a:defRPr sz="6400"/>
            </a:lvl2pPr>
            <a:lvl3pPr marL="2438400" indent="-609600">
              <a:defRPr sz="6400"/>
            </a:lvl3pPr>
            <a:lvl4pPr marL="3474720" indent="-731520">
              <a:defRPr sz="6400"/>
            </a:lvl4pPr>
            <a:lvl5pPr marL="4389120" indent="-731520">
              <a:defRPr sz="6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2" name="Text Placeholder 3"/>
          <p:cNvSpPr/>
          <p:nvPr>
            <p:ph type="body" sz="quarter" idx="21"/>
          </p:nvPr>
        </p:nvSpPr>
        <p:spPr>
          <a:xfrm>
            <a:off x="1679575" y="4114800"/>
            <a:ext cx="7864479" cy="7623176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Title Text"/>
          <p:cNvSpPr txBox="1"/>
          <p:nvPr>
            <p:ph type="title"/>
          </p:nvPr>
        </p:nvSpPr>
        <p:spPr>
          <a:xfrm>
            <a:off x="1679575" y="914400"/>
            <a:ext cx="7864479" cy="3200400"/>
          </a:xfrm>
          <a:prstGeom prst="rect">
            <a:avLst/>
          </a:prstGeom>
        </p:spPr>
        <p:txBody>
          <a:bodyPr anchor="b"/>
          <a:lstStyle>
            <a:lvl1pPr>
              <a:defRPr sz="6400"/>
            </a:lvl1pPr>
          </a:lstStyle>
          <a:p>
            <a:pPr/>
            <a:r>
              <a:t>Title Text</a:t>
            </a:r>
          </a:p>
        </p:txBody>
      </p:sp>
      <p:sp>
        <p:nvSpPr>
          <p:cNvPr id="221" name="Picture Placeholder 2"/>
          <p:cNvSpPr/>
          <p:nvPr>
            <p:ph type="pic" sz="half" idx="21"/>
          </p:nvPr>
        </p:nvSpPr>
        <p:spPr>
          <a:xfrm>
            <a:off x="10366375" y="1974850"/>
            <a:ext cx="12344404" cy="974725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2" name="Body Level One…"/>
          <p:cNvSpPr txBox="1"/>
          <p:nvPr>
            <p:ph type="body" sz="quarter" idx="1"/>
          </p:nvPr>
        </p:nvSpPr>
        <p:spPr>
          <a:xfrm>
            <a:off x="1679575" y="4114800"/>
            <a:ext cx="7864479" cy="7623176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3200"/>
            </a:lvl1pPr>
            <a:lvl2pPr marL="0" indent="0">
              <a:buSzTx/>
              <a:buFontTx/>
              <a:buNone/>
              <a:defRPr sz="3200"/>
            </a:lvl2pPr>
            <a:lvl3pPr marL="0" indent="0">
              <a:buSzTx/>
              <a:buFontTx/>
              <a:buNone/>
              <a:defRPr sz="3200"/>
            </a:lvl3pPr>
            <a:lvl4pPr marL="0" indent="0">
              <a:buSzTx/>
              <a:buFontTx/>
              <a:buNone/>
              <a:defRPr sz="3200"/>
            </a:lvl4pPr>
            <a:lvl5pPr marL="0" indent="0">
              <a:buSzTx/>
              <a:buFont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Body Level One…"/>
          <p:cNvSpPr txBox="1"/>
          <p:nvPr>
            <p:ph type="body" sz="quarter" idx="1" hasCustomPrompt="1"/>
          </p:nvPr>
        </p:nvSpPr>
        <p:spPr>
          <a:xfrm>
            <a:off x="1201340" y="11859862"/>
            <a:ext cx="21971005" cy="636982"/>
          </a:xfrm>
          <a:prstGeom prst="rect">
            <a:avLst/>
          </a:prstGeom>
        </p:spPr>
        <p:txBody>
          <a:bodyPr lIns="22859" tIns="22859" rIns="22859" bIns="22859"/>
          <a:lstStyle>
            <a:lvl1pPr marL="0" indent="0" defTabSz="817244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3500">
                <a:latin typeface="+mn-lt"/>
                <a:ea typeface="+mn-ea"/>
                <a:cs typeface="+mn-cs"/>
                <a:sym typeface="Helvetica Neue"/>
              </a:defRPr>
            </a:lvl1pPr>
            <a:lvl2pPr marL="1247775" indent="-333375" defTabSz="817244">
              <a:lnSpc>
                <a:spcPct val="100000"/>
              </a:lnSpc>
              <a:spcBef>
                <a:spcPts val="0"/>
              </a:spcBef>
              <a:buFontTx/>
              <a:defRPr b="1" sz="3500">
                <a:latin typeface="+mn-lt"/>
                <a:ea typeface="+mn-ea"/>
                <a:cs typeface="+mn-cs"/>
                <a:sym typeface="Helvetica Neue"/>
              </a:defRPr>
            </a:lvl2pPr>
            <a:lvl3pPr marL="2228848" indent="-400048" defTabSz="817244">
              <a:lnSpc>
                <a:spcPct val="100000"/>
              </a:lnSpc>
              <a:spcBef>
                <a:spcPts val="0"/>
              </a:spcBef>
              <a:buFontTx/>
              <a:defRPr b="1" sz="3500">
                <a:latin typeface="+mn-lt"/>
                <a:ea typeface="+mn-ea"/>
                <a:cs typeface="+mn-cs"/>
                <a:sym typeface="Helvetica Neue"/>
              </a:defRPr>
            </a:lvl3pPr>
            <a:lvl4pPr marL="3187700" indent="-444500" defTabSz="817244">
              <a:lnSpc>
                <a:spcPct val="100000"/>
              </a:lnSpc>
              <a:spcBef>
                <a:spcPts val="0"/>
              </a:spcBef>
              <a:buFontTx/>
              <a:defRPr b="1" sz="3500">
                <a:latin typeface="+mn-lt"/>
                <a:ea typeface="+mn-ea"/>
                <a:cs typeface="+mn-cs"/>
                <a:sym typeface="Helvetica Neue"/>
              </a:defRPr>
            </a:lvl4pPr>
            <a:lvl5pPr marL="4102100" indent="-444500" defTabSz="817244">
              <a:lnSpc>
                <a:spcPct val="100000"/>
              </a:lnSpc>
              <a:spcBef>
                <a:spcPts val="0"/>
              </a:spcBef>
              <a:buFontTx/>
              <a:defRPr b="1" sz="3500">
                <a:latin typeface="+mn-lt"/>
                <a:ea typeface="+mn-ea"/>
                <a:cs typeface="+mn-cs"/>
                <a:sym typeface="Helvetica Neue"/>
              </a:defRPr>
            </a:lvl5pPr>
          </a:lstStyle>
          <a:p>
            <a:pPr/>
            <a:r>
              <a:t>Author and Date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31" name="Presentation Title"/>
          <p:cNvSpPr txBox="1"/>
          <p:nvPr>
            <p:ph type="title" hasCustomPrompt="1"/>
          </p:nvPr>
        </p:nvSpPr>
        <p:spPr>
          <a:xfrm>
            <a:off x="1206496" y="2574991"/>
            <a:ext cx="21971005" cy="4648204"/>
          </a:xfrm>
          <a:prstGeom prst="rect">
            <a:avLst/>
          </a:prstGeom>
        </p:spPr>
        <p:txBody>
          <a:bodyPr lIns="25400" tIns="25400" rIns="25400" bIns="25400" anchor="b"/>
          <a:lstStyle>
            <a:lvl1pPr defTabSz="2438337">
              <a:lnSpc>
                <a:spcPct val="80000"/>
              </a:lnSpc>
              <a:defRPr b="1" spc="-232" sz="116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Presentation Title</a:t>
            </a:r>
          </a:p>
        </p:txBody>
      </p:sp>
      <p:sp>
        <p:nvSpPr>
          <p:cNvPr id="232" name="Body Level One…"/>
          <p:cNvSpPr txBox="1"/>
          <p:nvPr>
            <p:ph type="body" sz="quarter" idx="21" hasCustomPrompt="1"/>
          </p:nvPr>
        </p:nvSpPr>
        <p:spPr>
          <a:xfrm>
            <a:off x="1201343" y="7223190"/>
            <a:ext cx="21971002" cy="1905003"/>
          </a:xfrm>
          <a:prstGeom prst="rect">
            <a:avLst/>
          </a:prstGeom>
        </p:spPr>
        <p:txBody>
          <a:bodyPr lIns="25400" tIns="25400" rIns="25400" bIns="25400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5200"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r>
              <a:t>Presentation Subtitle</a:t>
            </a:r>
          </a:p>
        </p:txBody>
      </p:sp>
      <p:sp>
        <p:nvSpPr>
          <p:cNvPr id="233" name="Slide Number"/>
          <p:cNvSpPr txBox="1"/>
          <p:nvPr>
            <p:ph type="sldNum" sz="quarter" idx="2"/>
          </p:nvPr>
        </p:nvSpPr>
        <p:spPr>
          <a:xfrm>
            <a:off x="12026900" y="13131802"/>
            <a:ext cx="317704" cy="323800"/>
          </a:xfrm>
          <a:prstGeom prst="rect">
            <a:avLst/>
          </a:prstGeom>
        </p:spPr>
        <p:txBody>
          <a:bodyPr lIns="25400" tIns="25400" rIns="25400" bIns="25400" anchor="b"/>
          <a:lstStyle>
            <a:lvl1pPr algn="ctr" defTabSz="584200">
              <a:def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4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2" name="Slide Number"/>
          <p:cNvSpPr txBox="1"/>
          <p:nvPr>
            <p:ph type="sldNum" sz="quarter" idx="2"/>
          </p:nvPr>
        </p:nvSpPr>
        <p:spPr>
          <a:xfrm>
            <a:off x="22294496" y="12881593"/>
            <a:ext cx="413104" cy="392467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1676400" y="730251"/>
            <a:ext cx="21031200" cy="2651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1676400" y="3651250"/>
            <a:ext cx="21031200" cy="87026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22294496" y="12881593"/>
            <a:ext cx="413104" cy="392467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</p:sldLayoutIdLst>
  <p:transition xmlns:p14="http://schemas.microsoft.com/office/powerpoint/2010/main" spd="med" advClick="1"/>
  <p:txStyles>
    <p:titleStyle>
      <a:lvl1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18288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457200" marR="0" indent="-457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1pPr>
      <a:lvl2pPr marL="1447800" marR="0" indent="-5334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2pPr>
      <a:lvl3pPr marL="2468877" marR="0" indent="-640077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3pPr>
      <a:lvl4pPr marL="34544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4pPr>
      <a:lvl5pPr marL="43688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5pPr>
      <a:lvl6pPr marL="52832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6pPr>
      <a:lvl7pPr marL="61976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7pPr>
      <a:lvl8pPr marL="71120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8pPr>
      <a:lvl9pPr marL="80264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56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9pPr>
    </p:bodyStyle>
    <p:otherStyle>
      <a:lvl1pPr marL="0" marR="0" indent="0" algn="r" defTabSz="243833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243833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243833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243833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243833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243833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243833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243833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243833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7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8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1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3" Type="http://schemas.microsoft.com/office/2007/relationships/media" Target="../media/media1.mp4"/><Relationship Id="rId4" Type="http://schemas.openxmlformats.org/officeDocument/2006/relationships/image" Target="../media/image12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3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4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5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7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1.jpe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8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9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2.jpe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1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2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23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3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5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7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7FC4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1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7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9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1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3" name="Porque 4Life Europa.mp4" descr="Porque 4Life Europa.mp4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2953" y="1662"/>
            <a:ext cx="24378093" cy="1371267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199" fill="hold"/>
                                        <p:tgtEl>
                                          <p:spTgt spid="2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73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273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27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5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7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9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1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3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Title 1"/>
          <p:cNvSpPr txBox="1"/>
          <p:nvPr>
            <p:ph type="title"/>
          </p:nvPr>
        </p:nvSpPr>
        <p:spPr>
          <a:xfrm>
            <a:off x="3048000" y="2244725"/>
            <a:ext cx="18288000" cy="4775202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86" name="Subtitle 2"/>
          <p:cNvSpPr txBox="1"/>
          <p:nvPr>
            <p:ph type="body" sz="quarter" idx="1"/>
          </p:nvPr>
        </p:nvSpPr>
        <p:spPr>
          <a:xfrm>
            <a:off x="3048000" y="7204074"/>
            <a:ext cx="18288000" cy="3311524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287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9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1" name="page34image40451392.png" descr="page34image4045139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292" name="Text"/>
          <p:cNvSpPr txBox="1"/>
          <p:nvPr/>
        </p:nvSpPr>
        <p:spPr>
          <a:xfrm>
            <a:off x="0" y="-139702"/>
            <a:ext cx="152400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457200">
              <a:defRPr sz="1200">
                <a:solidFill>
                  <a:srgbClr val="000000"/>
                </a:solidFill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pPr/>
            <a:r>
              <a:t>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Title 1"/>
          <p:cNvSpPr txBox="1"/>
          <p:nvPr>
            <p:ph type="title"/>
          </p:nvPr>
        </p:nvSpPr>
        <p:spPr>
          <a:xfrm>
            <a:off x="3048000" y="2244725"/>
            <a:ext cx="18288000" cy="4775202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95" name="Subtitle 2"/>
          <p:cNvSpPr txBox="1"/>
          <p:nvPr>
            <p:ph type="body" sz="quarter" idx="1"/>
          </p:nvPr>
        </p:nvSpPr>
        <p:spPr>
          <a:xfrm>
            <a:off x="3048000" y="7204074"/>
            <a:ext cx="18288000" cy="3311524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296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2" name="Grupo 5"/>
          <p:cNvGrpSpPr/>
          <p:nvPr/>
        </p:nvGrpSpPr>
        <p:grpSpPr>
          <a:xfrm>
            <a:off x="0" y="0"/>
            <a:ext cx="24384000" cy="13716000"/>
            <a:chOff x="0" y="0"/>
            <a:chExt cx="24384000" cy="13716000"/>
          </a:xfrm>
        </p:grpSpPr>
        <p:pic>
          <p:nvPicPr>
            <p:cNvPr id="298" name="Image" descr="Image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24384000" cy="137160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299" name="Rectángulo 2"/>
            <p:cNvSpPr txBox="1"/>
            <p:nvPr/>
          </p:nvSpPr>
          <p:spPr>
            <a:xfrm>
              <a:off x="5173191" y="11406485"/>
              <a:ext cx="2302814" cy="92244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>
              <a:lvl1pPr>
                <a:defRPr b="1" sz="5400">
                  <a:ln w="6600" cap="flat">
                    <a:solidFill>
                      <a:srgbClr val="FFFFFF"/>
                    </a:solidFill>
                    <a:prstDash val="solid"/>
                    <a:round/>
                  </a:ln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"/>
                </a:defRPr>
              </a:lvl1pPr>
            </a:lstStyle>
            <a:p>
              <a:pPr/>
              <a:r>
                <a:t>200 LP</a:t>
              </a:r>
            </a:p>
          </p:txBody>
        </p:sp>
        <p:sp>
          <p:nvSpPr>
            <p:cNvPr id="300" name="Rectángulo 6"/>
            <p:cNvSpPr txBox="1"/>
            <p:nvPr/>
          </p:nvSpPr>
          <p:spPr>
            <a:xfrm>
              <a:off x="11342824" y="11406485"/>
              <a:ext cx="2302814" cy="92244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>
              <a:lvl1pPr>
                <a:defRPr b="1" sz="5400">
                  <a:ln w="6600" cap="flat">
                    <a:solidFill>
                      <a:srgbClr val="FFFFFF"/>
                    </a:solidFill>
                    <a:prstDash val="solid"/>
                    <a:round/>
                  </a:ln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"/>
                </a:defRPr>
              </a:lvl1pPr>
            </a:lstStyle>
            <a:p>
              <a:pPr/>
              <a:r>
                <a:t>400 LP</a:t>
              </a:r>
            </a:p>
          </p:txBody>
        </p:sp>
        <p:sp>
          <p:nvSpPr>
            <p:cNvPr id="301" name="Rectángulo 7"/>
            <p:cNvSpPr txBox="1"/>
            <p:nvPr/>
          </p:nvSpPr>
          <p:spPr>
            <a:xfrm>
              <a:off x="17626758" y="11406485"/>
              <a:ext cx="2302813" cy="92244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>
              <a:lvl1pPr>
                <a:defRPr b="1" sz="5400">
                  <a:ln w="6600" cap="flat">
                    <a:solidFill>
                      <a:srgbClr val="FFFFFF"/>
                    </a:solidFill>
                    <a:prstDash val="solid"/>
                    <a:round/>
                  </a:ln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"/>
                </a:defRPr>
              </a:lvl1pPr>
            </a:lstStyle>
            <a:p>
              <a:pPr/>
              <a:r>
                <a:t>800 LP</a:t>
              </a:r>
            </a:p>
          </p:txBody>
        </p:sp>
      </p:grpSp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4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6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19" r="0" b="0"/>
          <a:stretch>
            <a:fillRect/>
          </a:stretch>
        </p:blipFill>
        <p:spPr>
          <a:xfrm>
            <a:off x="-334413" y="-185529"/>
            <a:ext cx="24718414" cy="1390153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1_BasicWhite">
  <a:themeElements>
    <a:clrScheme name="21_BasicWhite">
      <a:dk1>
        <a:srgbClr val="5E5E5E"/>
      </a:dk1>
      <a:lt1>
        <a:srgbClr val="FFFFFF"/>
      </a:lt1>
      <a:dk2>
        <a:srgbClr val="A7A7A7"/>
      </a:dk2>
      <a:lt2>
        <a:srgbClr val="535353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7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5E5E5E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7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5E5E5E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1_BasicWhite">
  <a:themeElements>
    <a:clrScheme name="21_BasicWhi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7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5E5E5E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7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5E5E5E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